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nva Sans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Poppins" panose="00000500000000000000" pitchFamily="2" charset="0"/>
      <p:regular r:id="rId44"/>
    </p:embeddedFont>
    <p:embeddedFont>
      <p:font typeface="Poppins Bold" panose="00000800000000000000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12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svg"/><Relationship Id="rId5" Type="http://schemas.openxmlformats.org/officeDocument/2006/relationships/image" Target="../media/image2.sv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image" Target="../media/image55.jpeg"/><Relationship Id="rId4" Type="http://schemas.openxmlformats.org/officeDocument/2006/relationships/image" Target="../media/image5.png"/><Relationship Id="rId9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.svg"/><Relationship Id="rId4" Type="http://schemas.openxmlformats.org/officeDocument/2006/relationships/image" Target="../media/image6.svg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7.svg"/><Relationship Id="rId5" Type="http://schemas.openxmlformats.org/officeDocument/2006/relationships/image" Target="../media/image6.sv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16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7.svg"/><Relationship Id="rId5" Type="http://schemas.openxmlformats.org/officeDocument/2006/relationships/image" Target="../media/image6.sv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7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3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sv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6.sv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341575" y="3442142"/>
            <a:ext cx="3608318" cy="3608304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3021" b="-23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622825" y="3442142"/>
            <a:ext cx="3608318" cy="3608304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581" b="-246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28590" y="1752134"/>
            <a:ext cx="1080030" cy="108003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056856" y="3442142"/>
            <a:ext cx="3608318" cy="3608304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861" b="-253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445588" y="7404849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นายภัทรพล แจ่มจำรัส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45588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6320502479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84388" y="7404849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นายนเรศ เฟื่อเวโรจน์สกุล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84388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6320503041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69749" y="1808637"/>
            <a:ext cx="10348501" cy="90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MEET OUR TEAM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18419" y="7414374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นายธีรภัทร อักษรนันท์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18419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6320500573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4811" y="2871709"/>
            <a:ext cx="6085985" cy="6881607"/>
          </a:xfrm>
          <a:custGeom>
            <a:avLst/>
            <a:gdLst/>
            <a:ahLst/>
            <a:cxnLst/>
            <a:rect l="l" t="t" r="r" b="b"/>
            <a:pathLst>
              <a:path w="6085985" h="6881607">
                <a:moveTo>
                  <a:pt x="0" y="0"/>
                </a:moveTo>
                <a:lnTo>
                  <a:pt x="6085986" y="0"/>
                </a:lnTo>
                <a:lnTo>
                  <a:pt x="6085986" y="6881607"/>
                </a:lnTo>
                <a:lnTo>
                  <a:pt x="0" y="68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185633" y="2871709"/>
            <a:ext cx="10073667" cy="2019076"/>
          </a:xfrm>
          <a:custGeom>
            <a:avLst/>
            <a:gdLst/>
            <a:ahLst/>
            <a:cxnLst/>
            <a:rect l="l" t="t" r="r" b="b"/>
            <a:pathLst>
              <a:path w="10073667" h="2019076">
                <a:moveTo>
                  <a:pt x="0" y="0"/>
                </a:moveTo>
                <a:lnTo>
                  <a:pt x="10073667" y="0"/>
                </a:lnTo>
                <a:lnTo>
                  <a:pt x="10073667" y="2019076"/>
                </a:lnTo>
                <a:lnTo>
                  <a:pt x="0" y="20190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85633" y="5346570"/>
            <a:ext cx="60022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กรอก username และ password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5633" y="6245837"/>
            <a:ext cx="699944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มีการ Validate Password โดยที่ต้องมี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ตัวอักษรพิเศษ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ตัวพิมพ์เล็ก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ตัวพิมพ์ใหญ่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มีความยาวมากกว่า8ตัวอักษร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42315" y="848383"/>
            <a:ext cx="2776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21298" y="3020798"/>
            <a:ext cx="4245403" cy="4245403"/>
          </a:xfrm>
          <a:custGeom>
            <a:avLst/>
            <a:gdLst/>
            <a:ahLst/>
            <a:cxnLst/>
            <a:rect l="l" t="t" r="r" b="b"/>
            <a:pathLst>
              <a:path w="4245403" h="4245403">
                <a:moveTo>
                  <a:pt x="0" y="0"/>
                </a:moveTo>
                <a:lnTo>
                  <a:pt x="4245404" y="0"/>
                </a:lnTo>
                <a:lnTo>
                  <a:pt x="4245404" y="4245404"/>
                </a:lnTo>
                <a:lnTo>
                  <a:pt x="0" y="424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202622"/>
            <a:ext cx="28323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SHA-256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9657" y="7738947"/>
            <a:ext cx="17728685" cy="195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FFFFFF"/>
                </a:solidFill>
                <a:latin typeface="Canva Sans"/>
                <a:cs typeface="Canva Sans"/>
              </a:rPr>
              <a:t>SHA-256 หรือ "Secure Hash Algorithm 256-bit" เป็นฟังก์ชันการเข้ารหัสแบบคีราย (hash function) ที่มีขนาดของผลลัพธ์ที่ถูกเข้ารหัสไว้เป็น 256 บิต หรือ 64 ตัวอักษรฮีกซาเดซิมัล (hexadecimal digits) แต่ละตัวอักษรเทียบเท่ากับ 4 บิต มันเป็นหนึ่งในหลายฟังก์ชันการเข้ารหัสคีรายที่ถูกใช้กว้างทั่วในการควบคุมความปลอดภัยและการตรวจสอบความถูกต้องของข้อมูลในระบบคอมพิวเตอร์และเครือข่ายคอมพิวเตอร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74641" y="848383"/>
            <a:ext cx="2130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80089" y="3213542"/>
            <a:ext cx="3347480" cy="2920676"/>
          </a:xfrm>
          <a:custGeom>
            <a:avLst/>
            <a:gdLst/>
            <a:ahLst/>
            <a:cxnLst/>
            <a:rect l="l" t="t" r="r" b="b"/>
            <a:pathLst>
              <a:path w="3347480" h="2920676">
                <a:moveTo>
                  <a:pt x="0" y="0"/>
                </a:moveTo>
                <a:lnTo>
                  <a:pt x="3347480" y="0"/>
                </a:lnTo>
                <a:lnTo>
                  <a:pt x="3347480" y="2920676"/>
                </a:lnTo>
                <a:lnTo>
                  <a:pt x="0" y="2920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4561462" y="3910661"/>
            <a:ext cx="2605737" cy="1526438"/>
            <a:chOff x="0" y="0"/>
            <a:chExt cx="138750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7507" cy="812800"/>
            </a:xfrm>
            <a:custGeom>
              <a:avLst/>
              <a:gdLst/>
              <a:ahLst/>
              <a:cxnLst/>
              <a:rect l="l" t="t" r="r" b="b"/>
              <a:pathLst>
                <a:path w="1387507" h="812800">
                  <a:moveTo>
                    <a:pt x="1387507" y="406400"/>
                  </a:moveTo>
                  <a:lnTo>
                    <a:pt x="981107" y="0"/>
                  </a:lnTo>
                  <a:lnTo>
                    <a:pt x="9811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1107" y="609600"/>
                  </a:lnTo>
                  <a:lnTo>
                    <a:pt x="981107" y="812800"/>
                  </a:lnTo>
                  <a:lnTo>
                    <a:pt x="1387507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12859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605349" y="3539884"/>
            <a:ext cx="2684951" cy="2594334"/>
          </a:xfrm>
          <a:custGeom>
            <a:avLst/>
            <a:gdLst/>
            <a:ahLst/>
            <a:cxnLst/>
            <a:rect l="l" t="t" r="r" b="b"/>
            <a:pathLst>
              <a:path w="2684951" h="2594334">
                <a:moveTo>
                  <a:pt x="0" y="0"/>
                </a:moveTo>
                <a:lnTo>
                  <a:pt x="2684951" y="0"/>
                </a:lnTo>
                <a:lnTo>
                  <a:pt x="2684951" y="2594334"/>
                </a:lnTo>
                <a:lnTo>
                  <a:pt x="0" y="2594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728450" y="3910661"/>
            <a:ext cx="2605737" cy="1526438"/>
            <a:chOff x="0" y="0"/>
            <a:chExt cx="1387507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7507" cy="812800"/>
            </a:xfrm>
            <a:custGeom>
              <a:avLst/>
              <a:gdLst/>
              <a:ahLst/>
              <a:cxnLst/>
              <a:rect l="l" t="t" r="r" b="b"/>
              <a:pathLst>
                <a:path w="1387507" h="812800">
                  <a:moveTo>
                    <a:pt x="1387507" y="406400"/>
                  </a:moveTo>
                  <a:lnTo>
                    <a:pt x="981107" y="0"/>
                  </a:lnTo>
                  <a:lnTo>
                    <a:pt x="9811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1107" y="609600"/>
                  </a:lnTo>
                  <a:lnTo>
                    <a:pt x="981107" y="812800"/>
                  </a:lnTo>
                  <a:lnTo>
                    <a:pt x="1387507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6050"/>
              <a:ext cx="12859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772338" y="3600916"/>
            <a:ext cx="3735574" cy="2472271"/>
          </a:xfrm>
          <a:custGeom>
            <a:avLst/>
            <a:gdLst/>
            <a:ahLst/>
            <a:cxnLst/>
            <a:rect l="l" t="t" r="r" b="b"/>
            <a:pathLst>
              <a:path w="3735574" h="2472271">
                <a:moveTo>
                  <a:pt x="0" y="0"/>
                </a:moveTo>
                <a:lnTo>
                  <a:pt x="3735573" y="0"/>
                </a:lnTo>
                <a:lnTo>
                  <a:pt x="3735573" y="2472270"/>
                </a:lnTo>
                <a:lnTo>
                  <a:pt x="0" y="2472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3398" y="6543793"/>
            <a:ext cx="30808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 Password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01692" y="6543793"/>
            <a:ext cx="28922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HashFunction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SHA-256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20299" y="4633440"/>
            <a:ext cx="1852017" cy="448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2"/>
              </a:lnSpc>
            </a:pPr>
            <a:r>
              <a:rPr lang="en-US" sz="2609">
                <a:solidFill>
                  <a:srgbClr val="000000"/>
                </a:solidFill>
                <a:latin typeface="Canva Sans Bold"/>
              </a:rPr>
              <a:t>@%8g526H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90385" y="6500613"/>
            <a:ext cx="24994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Hashed text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0" y="8476733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 เมื่อ user เข้าสู่ระบบด้วย Username และ Password ระบบจะทำการนำ Password แปลงเป็น binary พร้อมคำนวณค่าแฮชโดยใช้วิธีการเข้ารหัส SHA-256 แล้วเก็บไว้ในฐานข้อมูล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050709" y="848383"/>
            <a:ext cx="2608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4811" y="2871709"/>
            <a:ext cx="6233547" cy="7099614"/>
          </a:xfrm>
          <a:custGeom>
            <a:avLst/>
            <a:gdLst/>
            <a:ahLst/>
            <a:cxnLst/>
            <a:rect l="l" t="t" r="r" b="b"/>
            <a:pathLst>
              <a:path w="6233547" h="7099614">
                <a:moveTo>
                  <a:pt x="0" y="0"/>
                </a:moveTo>
                <a:lnTo>
                  <a:pt x="6233547" y="0"/>
                </a:lnTo>
                <a:lnTo>
                  <a:pt x="6233547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24274" y="5271972"/>
            <a:ext cx="973502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กรอกรหัสผ่านผิดเกิน 3 ครั้ง ระบบจะทำการล็อค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ผู้ใช้ไม่สามารถเข้าสู่ระบบได้ภายใน 1 นาที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42375" y="848383"/>
            <a:ext cx="2775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482557" y="2871709"/>
            <a:ext cx="6472206" cy="7099614"/>
          </a:xfrm>
          <a:custGeom>
            <a:avLst/>
            <a:gdLst/>
            <a:ahLst/>
            <a:cxnLst/>
            <a:rect l="l" t="t" r="r" b="b"/>
            <a:pathLst>
              <a:path w="6472206" h="7099614">
                <a:moveTo>
                  <a:pt x="0" y="0"/>
                </a:moveTo>
                <a:lnTo>
                  <a:pt x="6472206" y="0"/>
                </a:lnTo>
                <a:lnTo>
                  <a:pt x="6472206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299295" y="2871709"/>
            <a:ext cx="6506148" cy="7099614"/>
          </a:xfrm>
          <a:custGeom>
            <a:avLst/>
            <a:gdLst/>
            <a:ahLst/>
            <a:cxnLst/>
            <a:rect l="l" t="t" r="r" b="b"/>
            <a:pathLst>
              <a:path w="6506148" h="7099614">
                <a:moveTo>
                  <a:pt x="0" y="0"/>
                </a:moveTo>
                <a:lnTo>
                  <a:pt x="6506148" y="0"/>
                </a:lnTo>
                <a:lnTo>
                  <a:pt x="6506148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6997604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REGISTER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44567" y="890904"/>
            <a:ext cx="68856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084" y="3408274"/>
            <a:ext cx="12162766" cy="5850026"/>
          </a:xfrm>
          <a:custGeom>
            <a:avLst/>
            <a:gdLst/>
            <a:ahLst/>
            <a:cxnLst/>
            <a:rect l="l" t="t" r="r" b="b"/>
            <a:pathLst>
              <a:path w="12162766" h="5850026">
                <a:moveTo>
                  <a:pt x="0" y="0"/>
                </a:moveTo>
                <a:lnTo>
                  <a:pt x="12162765" y="0"/>
                </a:lnTo>
                <a:lnTo>
                  <a:pt x="12162765" y="5850026"/>
                </a:lnTo>
                <a:lnTo>
                  <a:pt x="0" y="5850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88243" y="3351124"/>
            <a:ext cx="5219068" cy="12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cs typeface="Canva Sans Bold"/>
              </a:rPr>
              <a:t>มีฟังก์ชั่นนการทำงานอยู่ </a:t>
            </a:r>
          </a:p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latin typeface="Canva Sans Bold"/>
                <a:cs typeface="Canva Sans Bold"/>
              </a:rPr>
              <a:t>3 ส่วน ได้แก่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8243" y="5409680"/>
            <a:ext cx="653387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ข้อมูลรถเช่าทั้งหมด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ข้อมูลลูกค้าในระบบ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44238" y="890904"/>
            <a:ext cx="65183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36628" y="3089717"/>
            <a:ext cx="13049215" cy="6599127"/>
          </a:xfrm>
          <a:custGeom>
            <a:avLst/>
            <a:gdLst/>
            <a:ahLst/>
            <a:cxnLst/>
            <a:rect l="l" t="t" r="r" b="b"/>
            <a:pathLst>
              <a:path w="13049215" h="6599127">
                <a:moveTo>
                  <a:pt x="0" y="0"/>
                </a:moveTo>
                <a:lnTo>
                  <a:pt x="13049215" y="0"/>
                </a:lnTo>
                <a:lnTo>
                  <a:pt x="13049215" y="6599127"/>
                </a:lnTo>
                <a:lnTo>
                  <a:pt x="0" y="6599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20454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ข้อมูลรายการเช่ารถ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56227" y="4321906"/>
            <a:ext cx="48317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สามารถแปลงสถานะของรายการเช่ารถได้ 2 แบบ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98013" y="6180311"/>
            <a:ext cx="2748201" cy="5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09">
                <a:solidFill>
                  <a:srgbClr val="004AAD"/>
                </a:solidFill>
                <a:cs typeface="Canva Sans"/>
              </a:rPr>
              <a:t>จองเช่ารถล่วงหน้า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46038" y="7189381"/>
            <a:ext cx="4452151" cy="51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BF63"/>
                </a:solidFill>
                <a:cs typeface="Canva Sans"/>
              </a:rPr>
              <a:t>อยู่ในระหว่างดำเนินการเช่ารถ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47720" y="848383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84811" y="3089717"/>
            <a:ext cx="13052172" cy="6559171"/>
          </a:xfrm>
          <a:custGeom>
            <a:avLst/>
            <a:gdLst/>
            <a:ahLst/>
            <a:cxnLst/>
            <a:rect l="l" t="t" r="r" b="b"/>
            <a:pathLst>
              <a:path w="13052172" h="6559171">
                <a:moveTo>
                  <a:pt x="0" y="0"/>
                </a:moveTo>
                <a:lnTo>
                  <a:pt x="13052172" y="0"/>
                </a:lnTo>
                <a:lnTo>
                  <a:pt x="13052172" y="6559171"/>
                </a:lnTo>
                <a:lnTo>
                  <a:pt x="0" y="6559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18879" y="3023042"/>
            <a:ext cx="40701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มีฟังก์ชั่นการทำงานดังนี้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32026" y="4609234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BF63"/>
                </a:solidFill>
                <a:cs typeface="Canva Sans"/>
              </a:rPr>
              <a:t>เพิ่มรายการรถเข้ามาในระบบได้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32026" y="6213603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cs typeface="Canva Sans"/>
              </a:rPr>
              <a:t>สามารถแก้ไขข้อมูลรถในระบบได้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32026" y="7822693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cs typeface="Canva Sans"/>
              </a:rPr>
              <a:t>สามารถลบรายการรถออกจากระบบได้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9059" y="890904"/>
            <a:ext cx="66219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384924" y="3089717"/>
            <a:ext cx="6881607" cy="6881607"/>
          </a:xfrm>
          <a:custGeom>
            <a:avLst/>
            <a:gdLst/>
            <a:ahLst/>
            <a:cxnLst/>
            <a:rect l="l" t="t" r="r" b="b"/>
            <a:pathLst>
              <a:path w="6881607" h="6881607">
                <a:moveTo>
                  <a:pt x="0" y="0"/>
                </a:moveTo>
                <a:lnTo>
                  <a:pt x="6881606" y="0"/>
                </a:lnTo>
                <a:lnTo>
                  <a:pt x="6881606" y="6881606"/>
                </a:lnTo>
                <a:lnTo>
                  <a:pt x="0" y="68816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6356224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BF63"/>
                </a:solidFill>
                <a:cs typeface="Canva Sans"/>
              </a:rPr>
              <a:t>เพิ่มรายการรถเข้ามาในระบบ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5637" y="890904"/>
            <a:ext cx="66755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875529" y="4227382"/>
            <a:ext cx="2536942" cy="1832236"/>
            <a:chOff x="0" y="0"/>
            <a:chExt cx="1125415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5415" cy="812800"/>
            </a:xfrm>
            <a:custGeom>
              <a:avLst/>
              <a:gdLst/>
              <a:ahLst/>
              <a:cxnLst/>
              <a:rect l="l" t="t" r="r" b="b"/>
              <a:pathLst>
                <a:path w="1125415" h="812800">
                  <a:moveTo>
                    <a:pt x="1125415" y="406400"/>
                  </a:moveTo>
                  <a:lnTo>
                    <a:pt x="719015" y="0"/>
                  </a:lnTo>
                  <a:lnTo>
                    <a:pt x="71901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19015" y="609600"/>
                  </a:lnTo>
                  <a:lnTo>
                    <a:pt x="719015" y="812800"/>
                  </a:lnTo>
                  <a:lnTo>
                    <a:pt x="1125415" y="406400"/>
                  </a:ln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6050"/>
              <a:ext cx="102381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936471" y="3089717"/>
            <a:ext cx="3351692" cy="4114800"/>
          </a:xfrm>
          <a:custGeom>
            <a:avLst/>
            <a:gdLst/>
            <a:ahLst/>
            <a:cxnLst/>
            <a:rect l="l" t="t" r="r" b="b"/>
            <a:pathLst>
              <a:path w="3351692" h="4114800">
                <a:moveTo>
                  <a:pt x="0" y="0"/>
                </a:moveTo>
                <a:lnTo>
                  <a:pt x="3351691" y="0"/>
                </a:lnTo>
                <a:lnTo>
                  <a:pt x="3351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95780" y="3545967"/>
            <a:ext cx="4984123" cy="3202299"/>
          </a:xfrm>
          <a:custGeom>
            <a:avLst/>
            <a:gdLst/>
            <a:ahLst/>
            <a:cxnLst/>
            <a:rect l="l" t="t" r="r" b="b"/>
            <a:pathLst>
              <a:path w="4984123" h="3202299">
                <a:moveTo>
                  <a:pt x="0" y="0"/>
                </a:moveTo>
                <a:lnTo>
                  <a:pt x="4984124" y="0"/>
                </a:lnTo>
                <a:lnTo>
                  <a:pt x="4984124" y="3202299"/>
                </a:lnTo>
                <a:lnTo>
                  <a:pt x="0" y="3202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202622"/>
            <a:ext cx="53182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Image to base64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714" y="7492480"/>
            <a:ext cx="18090573" cy="224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208">
                <a:solidFill>
                  <a:srgbClr val="FFFFFF"/>
                </a:solidFill>
                <a:latin typeface="Canva Sans"/>
                <a:cs typeface="Canva Sans"/>
              </a:rPr>
              <a:t>การแปลงรูปภาพเป็นรหัส base64 (Image to base64) คือกระบวนการการเข้ารหัสข้อมูลของรูปภาพเป็นรหัส base64 ซึ่งเป็นรูปแบบของข้อมูลที่เป็นข้อความ ที่สามารถใช้ในรูปแบบข้อความเพื่อสื่อสารข้อมูลที่เป็นไปได้ในรูปแบบข้อความ เราสามารถใช้ base64 เพื่อแปลงข้อมูลไบนารี เช่น รูปภาพ เป็นข้อมูลข้อความที่สามารถนำไปเข้ารหัสต่อและเก็บไว้ในฐานข้อมูล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7898" y="890904"/>
            <a:ext cx="66451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4811" y="4214972"/>
            <a:ext cx="13547581" cy="320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999">
                <a:solidFill>
                  <a:srgbClr val="FFFFFF"/>
                </a:solidFill>
                <a:latin typeface="Poppins"/>
              </a:rPr>
              <a:t>CAR</a:t>
            </a:r>
          </a:p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FFFFFF"/>
                </a:solidFill>
                <a:latin typeface="Poppins"/>
              </a:rPr>
              <a:t>RENTAL </a:t>
            </a:r>
            <a:r>
              <a:rPr lang="en-US" sz="8999">
                <a:solidFill>
                  <a:srgbClr val="E14761"/>
                </a:solidFill>
                <a:latin typeface="Poppins"/>
              </a:rPr>
              <a:t>SYSTEM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114760" y="607952"/>
            <a:ext cx="6058479" cy="5246370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6973" r="-269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00821" y="4792193"/>
            <a:ext cx="6058479" cy="5246370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946" r="-149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94227" y="3323512"/>
            <a:ext cx="3351692" cy="4114800"/>
          </a:xfrm>
          <a:custGeom>
            <a:avLst/>
            <a:gdLst/>
            <a:ahLst/>
            <a:cxnLst/>
            <a:rect l="l" t="t" r="r" b="b"/>
            <a:pathLst>
              <a:path w="3351692" h="4114800">
                <a:moveTo>
                  <a:pt x="0" y="0"/>
                </a:moveTo>
                <a:lnTo>
                  <a:pt x="3351692" y="0"/>
                </a:lnTo>
                <a:lnTo>
                  <a:pt x="3351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877743" y="4227382"/>
            <a:ext cx="2536942" cy="1929100"/>
            <a:chOff x="0" y="0"/>
            <a:chExt cx="1125415" cy="8557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5415" cy="855770"/>
            </a:xfrm>
            <a:custGeom>
              <a:avLst/>
              <a:gdLst/>
              <a:ahLst/>
              <a:cxnLst/>
              <a:rect l="l" t="t" r="r" b="b"/>
              <a:pathLst>
                <a:path w="1125415" h="855770">
                  <a:moveTo>
                    <a:pt x="1125415" y="427885"/>
                  </a:moveTo>
                  <a:lnTo>
                    <a:pt x="719015" y="0"/>
                  </a:lnTo>
                  <a:lnTo>
                    <a:pt x="719015" y="203200"/>
                  </a:lnTo>
                  <a:lnTo>
                    <a:pt x="0" y="203200"/>
                  </a:lnTo>
                  <a:lnTo>
                    <a:pt x="0" y="652570"/>
                  </a:lnTo>
                  <a:lnTo>
                    <a:pt x="719015" y="652570"/>
                  </a:lnTo>
                  <a:lnTo>
                    <a:pt x="719015" y="855770"/>
                  </a:lnTo>
                  <a:lnTo>
                    <a:pt x="1125415" y="427885"/>
                  </a:ln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8425"/>
              <a:ext cx="1023815" cy="55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96"/>
                </a:lnSpc>
              </a:pPr>
              <a:r>
                <a:rPr lang="en-US" sz="3783">
                  <a:solidFill>
                    <a:srgbClr val="000000"/>
                  </a:solidFill>
                  <a:latin typeface="Poppins Bold"/>
                </a:rPr>
                <a:t>AES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1478973" y="332351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202622"/>
            <a:ext cx="119972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AES (Advanced Encryption Standard)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87" y="7933612"/>
            <a:ext cx="1808602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AES (Advanced Encryption Standard) เป็นหนึ่งในวิธีการเข้ารหัสข้อมูล (encryption) ที่ใช้ในการป้องกันความปลอดภัยของข้อมูล มันเป็นมาตรฐานเชิงระบบเลือกที่ได้รับการยอมรับทั่วไปในการป้องกันข้อมูลที่สำคัญ เมื่อเราได้ base64 ที่ได้จากการแปลงรูปภาพแล้ว ระบบก็จะทำการแปลง base64 เข้ารหัสเป็น 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8063" y="890904"/>
            <a:ext cx="67576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690950" y="3081407"/>
            <a:ext cx="5626588" cy="7332923"/>
          </a:xfrm>
          <a:custGeom>
            <a:avLst/>
            <a:gdLst/>
            <a:ahLst/>
            <a:cxnLst/>
            <a:rect l="l" t="t" r="r" b="b"/>
            <a:pathLst>
              <a:path w="5626588" h="7332923">
                <a:moveTo>
                  <a:pt x="0" y="0"/>
                </a:moveTo>
                <a:lnTo>
                  <a:pt x="5626588" y="0"/>
                </a:lnTo>
                <a:lnTo>
                  <a:pt x="5626588" y="7332924"/>
                </a:lnTo>
                <a:lnTo>
                  <a:pt x="0" y="7332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6356224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914D"/>
                </a:solidFill>
                <a:cs typeface="Canva Sans"/>
              </a:rPr>
              <a:t>สามารถแก้ไขข้อมูลรถในระบบได้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5129" y="890904"/>
            <a:ext cx="49005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870495" y="3089717"/>
            <a:ext cx="5838179" cy="7099614"/>
          </a:xfrm>
          <a:custGeom>
            <a:avLst/>
            <a:gdLst/>
            <a:ahLst/>
            <a:cxnLst/>
            <a:rect l="l" t="t" r="r" b="b"/>
            <a:pathLst>
              <a:path w="5838179" h="7099614">
                <a:moveTo>
                  <a:pt x="0" y="0"/>
                </a:moveTo>
                <a:lnTo>
                  <a:pt x="5838179" y="0"/>
                </a:lnTo>
                <a:lnTo>
                  <a:pt x="5838179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7577155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3131"/>
                </a:solidFill>
                <a:cs typeface="Canva Sans"/>
              </a:rPr>
              <a:t>สามารถลบรายการลบออกจากระบบได้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5814" y="848383"/>
            <a:ext cx="4906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33675" y="3089717"/>
            <a:ext cx="13055122" cy="6593663"/>
          </a:xfrm>
          <a:custGeom>
            <a:avLst/>
            <a:gdLst/>
            <a:ahLst/>
            <a:cxnLst/>
            <a:rect l="l" t="t" r="r" b="b"/>
            <a:pathLst>
              <a:path w="13055122" h="6593663">
                <a:moveTo>
                  <a:pt x="0" y="0"/>
                </a:moveTo>
                <a:lnTo>
                  <a:pt x="13055122" y="0"/>
                </a:lnTo>
                <a:lnTo>
                  <a:pt x="13055122" y="6593663"/>
                </a:lnTo>
                <a:lnTo>
                  <a:pt x="0" y="6593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728738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3. ข้อมูลลูกค้าในระบบ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79621" y="5348540"/>
            <a:ext cx="4708379" cy="200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FFFFFF"/>
                </a:solidFill>
                <a:latin typeface="Canva Sans"/>
                <a:cs typeface="Canva Sans"/>
              </a:rPr>
              <a:t>Admin สามารถดูข้อมูลของ user ทั้งหมดในระบบได้ และสามารถ</a:t>
            </a:r>
            <a:r>
              <a:rPr lang="en-US" sz="2882">
                <a:solidFill>
                  <a:srgbClr val="FF3131"/>
                </a:solidFill>
                <a:cs typeface="Canva Sans Bold"/>
              </a:rPr>
              <a:t>ลบ</a:t>
            </a:r>
            <a:r>
              <a:rPr lang="en-US" sz="2882">
                <a:solidFill>
                  <a:srgbClr val="FFFFFF"/>
                </a:solidFill>
                <a:latin typeface="Canva Sans"/>
                <a:cs typeface="Canva Sans"/>
              </a:rPr>
              <a:t> user ออกจากระบบได้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2302" y="890904"/>
            <a:ext cx="67571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496381" y="2871709"/>
            <a:ext cx="4639285" cy="6881607"/>
          </a:xfrm>
          <a:custGeom>
            <a:avLst/>
            <a:gdLst/>
            <a:ahLst/>
            <a:cxnLst/>
            <a:rect l="l" t="t" r="r" b="b"/>
            <a:pathLst>
              <a:path w="4639285" h="6881607">
                <a:moveTo>
                  <a:pt x="0" y="0"/>
                </a:moveTo>
                <a:lnTo>
                  <a:pt x="4639285" y="0"/>
                </a:lnTo>
                <a:lnTo>
                  <a:pt x="4639285" y="6881607"/>
                </a:lnTo>
                <a:lnTo>
                  <a:pt x="0" y="68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4222" y="5076825"/>
            <a:ext cx="90459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ทำการลงทะเบียนและ login  หน้าแรกจะแสดงระดับสมาชิกเป็นลูกค้าใหม่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11049" y="848383"/>
            <a:ext cx="5401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85079" y="3089717"/>
            <a:ext cx="13372406" cy="6339627"/>
          </a:xfrm>
          <a:custGeom>
            <a:avLst/>
            <a:gdLst/>
            <a:ahLst/>
            <a:cxnLst/>
            <a:rect l="l" t="t" r="r" b="b"/>
            <a:pathLst>
              <a:path w="13372406" h="6339627">
                <a:moveTo>
                  <a:pt x="0" y="0"/>
                </a:moveTo>
                <a:lnTo>
                  <a:pt x="13372406" y="0"/>
                </a:lnTo>
                <a:lnTo>
                  <a:pt x="13372406" y="6339626"/>
                </a:lnTo>
                <a:lnTo>
                  <a:pt x="0" y="6339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75644" y="3688829"/>
            <a:ext cx="5219068" cy="12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cs typeface="Canva Sans Bold"/>
              </a:rPr>
              <a:t>มีฟังก์ชั่นนการทำงานอยู่ </a:t>
            </a:r>
          </a:p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latin typeface="Canva Sans Bold"/>
                <a:cs typeface="Canva Sans Bold"/>
              </a:rPr>
              <a:t>4 ส่วน ได้แก่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7485" y="5824262"/>
            <a:ext cx="653387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spc="16">
                <a:solidFill>
                  <a:srgbClr val="FFFFFF"/>
                </a:solidFill>
                <a:cs typeface="Canva Sans"/>
              </a:rPr>
              <a:t>รถเช่าที่ให้บริการในร้าน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แก้ไขโปรไฟล์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     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47720" y="848383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6993" y="3089717"/>
            <a:ext cx="11282211" cy="6745964"/>
          </a:xfrm>
          <a:custGeom>
            <a:avLst/>
            <a:gdLst/>
            <a:ahLst/>
            <a:cxnLst/>
            <a:rect l="l" t="t" r="r" b="b"/>
            <a:pathLst>
              <a:path w="11282211" h="6745964">
                <a:moveTo>
                  <a:pt x="0" y="0"/>
                </a:moveTo>
                <a:lnTo>
                  <a:pt x="11282211" y="0"/>
                </a:lnTo>
                <a:lnTo>
                  <a:pt x="11282211" y="6745964"/>
                </a:lnTo>
                <a:lnTo>
                  <a:pt x="0" y="67459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32162" y="4682159"/>
            <a:ext cx="655583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หน้านี้จะแสดงวันที่และเวลา และ Field ในการกรอกวันที่ที่ต้องการเช่ารถ และ วันที่สิ้นสุดการเช่ารถ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44148" y="848383"/>
            <a:ext cx="4739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09386" y="3538459"/>
            <a:ext cx="11071001" cy="1959066"/>
          </a:xfrm>
          <a:custGeom>
            <a:avLst/>
            <a:gdLst/>
            <a:ahLst/>
            <a:cxnLst/>
            <a:rect l="l" t="t" r="r" b="b"/>
            <a:pathLst>
              <a:path w="11071001" h="1959066">
                <a:moveTo>
                  <a:pt x="0" y="0"/>
                </a:moveTo>
                <a:lnTo>
                  <a:pt x="11071001" y="0"/>
                </a:lnTo>
                <a:lnTo>
                  <a:pt x="11071001" y="1959066"/>
                </a:lnTo>
                <a:lnTo>
                  <a:pt x="0" y="195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09386" y="6164275"/>
            <a:ext cx="11081019" cy="1892251"/>
          </a:xfrm>
          <a:custGeom>
            <a:avLst/>
            <a:gdLst/>
            <a:ahLst/>
            <a:cxnLst/>
            <a:rect l="l" t="t" r="r" b="b"/>
            <a:pathLst>
              <a:path w="11081019" h="1892251">
                <a:moveTo>
                  <a:pt x="0" y="0"/>
                </a:moveTo>
                <a:lnTo>
                  <a:pt x="11081019" y="0"/>
                </a:lnTo>
                <a:lnTo>
                  <a:pt x="11081019" y="1892251"/>
                </a:lnTo>
                <a:lnTo>
                  <a:pt x="0" y="18922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2925" y="3963035"/>
            <a:ext cx="56322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วันที่เริ่มเช่ารถต้องไม่น้อยกว่าหรือ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เท่ากับวันที่ปัจจุบัน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65013" y="6681194"/>
            <a:ext cx="554807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วันที่สิ้นสุดการเช่ารถน้อยกว่าหรือ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เท่ากับวันเริ่มการเช่า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37421" y="848383"/>
            <a:ext cx="4874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84811" y="3089717"/>
            <a:ext cx="10477462" cy="6242433"/>
          </a:xfrm>
          <a:custGeom>
            <a:avLst/>
            <a:gdLst/>
            <a:ahLst/>
            <a:cxnLst/>
            <a:rect l="l" t="t" r="r" b="b"/>
            <a:pathLst>
              <a:path w="10477462" h="6242433">
                <a:moveTo>
                  <a:pt x="0" y="0"/>
                </a:moveTo>
                <a:lnTo>
                  <a:pt x="10477462" y="0"/>
                </a:lnTo>
                <a:lnTo>
                  <a:pt x="10477462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16526" y="4987288"/>
            <a:ext cx="697147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ทำการเลือกวันที่เริ่มเช่ารถและสิ้นสุดการเช่า ถูกต้อง ระบบจะแสดงรถที่ว่างในช่วงวันเวลาที่ user กรอก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4594" y="890904"/>
            <a:ext cx="67112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254423" y="6269139"/>
            <a:ext cx="5273461" cy="3702185"/>
          </a:xfrm>
          <a:custGeom>
            <a:avLst/>
            <a:gdLst/>
            <a:ahLst/>
            <a:cxnLst/>
            <a:rect l="l" t="t" r="r" b="b"/>
            <a:pathLst>
              <a:path w="5273461" h="3702185">
                <a:moveTo>
                  <a:pt x="0" y="0"/>
                </a:moveTo>
                <a:lnTo>
                  <a:pt x="5273460" y="0"/>
                </a:lnTo>
                <a:lnTo>
                  <a:pt x="5273460" y="3702184"/>
                </a:lnTo>
                <a:lnTo>
                  <a:pt x="0" y="3702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10253" y="2957683"/>
            <a:ext cx="5369431" cy="7580373"/>
          </a:xfrm>
          <a:custGeom>
            <a:avLst/>
            <a:gdLst/>
            <a:ahLst/>
            <a:cxnLst/>
            <a:rect l="l" t="t" r="r" b="b"/>
            <a:pathLst>
              <a:path w="5369431" h="7580373">
                <a:moveTo>
                  <a:pt x="0" y="0"/>
                </a:moveTo>
                <a:lnTo>
                  <a:pt x="5369430" y="0"/>
                </a:lnTo>
                <a:lnTo>
                  <a:pt x="5369430" y="7580372"/>
                </a:lnTo>
                <a:lnTo>
                  <a:pt x="0" y="758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72315" y="3155745"/>
            <a:ext cx="9439315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เลือกรถที่ต้องการเช่า ระบบจะแสดงรายละเอียดการเช่ารถทั้งหมด ระยะเวลาททั้งหมดที่เช่า และราคาสุทธิ โดยคิดจากราคาเช่ารถต่อ 1 วัน คูณกับ จำนวนวันที่เช่าทั้งหมด (ถ้าเป็นลูกค้าใหม่จะมีโปรโมชั่นลด 10% การเช่าครั้งแรก)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36112" y="890904"/>
            <a:ext cx="66809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235933" y="1702697"/>
            <a:ext cx="6132562" cy="4090419"/>
          </a:xfrm>
          <a:custGeom>
            <a:avLst/>
            <a:gdLst/>
            <a:ahLst/>
            <a:cxnLst/>
            <a:rect l="l" t="t" r="r" b="b"/>
            <a:pathLst>
              <a:path w="6132562" h="4090419">
                <a:moveTo>
                  <a:pt x="0" y="0"/>
                </a:moveTo>
                <a:lnTo>
                  <a:pt x="6132562" y="0"/>
                </a:lnTo>
                <a:lnTo>
                  <a:pt x="6132562" y="4090418"/>
                </a:lnTo>
                <a:lnTo>
                  <a:pt x="0" y="40904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863852" y="1702697"/>
            <a:ext cx="5188215" cy="4090419"/>
          </a:xfrm>
          <a:custGeom>
            <a:avLst/>
            <a:gdLst/>
            <a:ahLst/>
            <a:cxnLst/>
            <a:rect l="l" t="t" r="r" b="b"/>
            <a:pathLst>
              <a:path w="5188215" h="4090419">
                <a:moveTo>
                  <a:pt x="0" y="0"/>
                </a:moveTo>
                <a:lnTo>
                  <a:pt x="5188215" y="0"/>
                </a:lnTo>
                <a:lnTo>
                  <a:pt x="5188215" y="4090418"/>
                </a:lnTo>
                <a:lnTo>
                  <a:pt x="0" y="4090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862843" y="6289281"/>
            <a:ext cx="4878743" cy="3397379"/>
          </a:xfrm>
          <a:custGeom>
            <a:avLst/>
            <a:gdLst/>
            <a:ahLst/>
            <a:cxnLst/>
            <a:rect l="l" t="t" r="r" b="b"/>
            <a:pathLst>
              <a:path w="4878743" h="3397379">
                <a:moveTo>
                  <a:pt x="0" y="0"/>
                </a:moveTo>
                <a:lnTo>
                  <a:pt x="4878742" y="0"/>
                </a:lnTo>
                <a:lnTo>
                  <a:pt x="4878742" y="3397379"/>
                </a:lnTo>
                <a:lnTo>
                  <a:pt x="0" y="3397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835588" y="6019238"/>
            <a:ext cx="5174493" cy="3667422"/>
          </a:xfrm>
          <a:custGeom>
            <a:avLst/>
            <a:gdLst/>
            <a:ahLst/>
            <a:cxnLst/>
            <a:rect l="l" t="t" r="r" b="b"/>
            <a:pathLst>
              <a:path w="5174493" h="3667422">
                <a:moveTo>
                  <a:pt x="0" y="0"/>
                </a:moveTo>
                <a:lnTo>
                  <a:pt x="5174493" y="0"/>
                </a:lnTo>
                <a:lnTo>
                  <a:pt x="5174493" y="3667422"/>
                </a:lnTo>
                <a:lnTo>
                  <a:pt x="0" y="36674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20209" y="2871709"/>
            <a:ext cx="4727805" cy="7099614"/>
          </a:xfrm>
          <a:custGeom>
            <a:avLst/>
            <a:gdLst/>
            <a:ahLst/>
            <a:cxnLst/>
            <a:rect l="l" t="t" r="r" b="b"/>
            <a:pathLst>
              <a:path w="4727805" h="7099614">
                <a:moveTo>
                  <a:pt x="0" y="0"/>
                </a:moveTo>
                <a:lnTo>
                  <a:pt x="4727806" y="0"/>
                </a:lnTo>
                <a:lnTo>
                  <a:pt x="4727806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23801" y="5544416"/>
            <a:ext cx="105048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เมื่อทำการเช่ารถแล้ว ระบบจะเปลี่ยนระดับสมาชิกเป็นลูกค้าทั่วไป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3788" y="848383"/>
            <a:ext cx="5147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8991" y="3347959"/>
            <a:ext cx="10834157" cy="6319169"/>
          </a:xfrm>
          <a:custGeom>
            <a:avLst/>
            <a:gdLst/>
            <a:ahLst/>
            <a:cxnLst/>
            <a:rect l="l" t="t" r="r" b="b"/>
            <a:pathLst>
              <a:path w="10834157" h="6319169">
                <a:moveTo>
                  <a:pt x="0" y="0"/>
                </a:moveTo>
                <a:lnTo>
                  <a:pt x="10834157" y="0"/>
                </a:lnTo>
                <a:lnTo>
                  <a:pt x="10834157" y="6319170"/>
                </a:lnTo>
                <a:lnTo>
                  <a:pt x="0" y="6319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3554720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รายการเช่ารถ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91493" y="5076825"/>
            <a:ext cx="641688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รายการเช่ารถของฉัน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จะแสดงรายการที่ user ทำการจองเช่ารถไป แสดงวันที่เช่าและสิ้นสุดการเช่า สถานะการเช่ายืม และ ราคาสุทธิ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56174" y="848383"/>
            <a:ext cx="44993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317943"/>
            <a:ext cx="10452301" cy="6081677"/>
          </a:xfrm>
          <a:custGeom>
            <a:avLst/>
            <a:gdLst/>
            <a:ahLst/>
            <a:cxnLst/>
            <a:rect l="l" t="t" r="r" b="b"/>
            <a:pathLst>
              <a:path w="10452301" h="6081677">
                <a:moveTo>
                  <a:pt x="0" y="0"/>
                </a:moveTo>
                <a:lnTo>
                  <a:pt x="10452301" y="0"/>
                </a:lnTo>
                <a:lnTo>
                  <a:pt x="10452301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5557810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3. รถเช่าที่ให้บริการในร้าน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4691" y="5076825"/>
            <a:ext cx="579078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รถเช่าที่ให้บริการในร้าน </a:t>
            </a:r>
            <a:r>
              <a:rPr lang="en-US" sz="3399">
                <a:solidFill>
                  <a:srgbClr val="FFFFFF"/>
                </a:solidFill>
                <a:cs typeface="Canva Sans"/>
              </a:rPr>
              <a:t>จะแสดงรายการของรถเช่าทั้งหมดที่อยู่ในระบบ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2242" y="848383"/>
            <a:ext cx="4978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28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347959"/>
            <a:ext cx="9376133" cy="6220876"/>
          </a:xfrm>
          <a:custGeom>
            <a:avLst/>
            <a:gdLst/>
            <a:ahLst/>
            <a:cxnLst/>
            <a:rect l="l" t="t" r="r" b="b"/>
            <a:pathLst>
              <a:path w="9376133" h="6220876">
                <a:moveTo>
                  <a:pt x="0" y="0"/>
                </a:moveTo>
                <a:lnTo>
                  <a:pt x="9376133" y="0"/>
                </a:lnTo>
                <a:lnTo>
                  <a:pt x="9376133" y="6220876"/>
                </a:lnTo>
                <a:lnTo>
                  <a:pt x="0" y="6220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7920504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4. แก้ไขโปรไฟล์ (แก้ไขข้อมูลส่วนตัว)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95167" y="5076825"/>
            <a:ext cx="713351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แก้ไขข้อมูลส่วนตัว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user จะสามารถแก้ไข ชื่อจริง นามสกุล และ เบอร์โทรศัพท์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Canva Sans"/>
                <a:cs typeface="Canva Sans"/>
              </a:rPr>
              <a:t>จะไม่สามารถแก้ไข username 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3908" y="848383"/>
            <a:ext cx="5144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19593" y="2871709"/>
            <a:ext cx="7734299" cy="7099614"/>
          </a:xfrm>
          <a:custGeom>
            <a:avLst/>
            <a:gdLst/>
            <a:ahLst/>
            <a:cxnLst/>
            <a:rect l="l" t="t" r="r" b="b"/>
            <a:pathLst>
              <a:path w="7734299" h="7099614">
                <a:moveTo>
                  <a:pt x="0" y="0"/>
                </a:moveTo>
                <a:lnTo>
                  <a:pt x="7734299" y="0"/>
                </a:lnTo>
                <a:lnTo>
                  <a:pt x="7734299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7278493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4. แก้ไขโปรไฟล์ (เปลี่ยนรหัสผ่าน)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8112" y="5076825"/>
            <a:ext cx="713351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เปลี่ยนรหัสผ่าน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user สามารถเปลี่ยนรหัสผ่านได้ แต่ user ต้องใส่รหัสผ่านเดิมให้ถูกต้องก่อน จึงจะสามารถแก้ไขรหัสผ่านได้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59318" y="890904"/>
            <a:ext cx="62167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30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113907" y="6747869"/>
            <a:ext cx="3492993" cy="2794394"/>
          </a:xfrm>
          <a:custGeom>
            <a:avLst/>
            <a:gdLst/>
            <a:ahLst/>
            <a:cxnLst/>
            <a:rect l="l" t="t" r="r" b="b"/>
            <a:pathLst>
              <a:path w="3492993" h="2794394">
                <a:moveTo>
                  <a:pt x="0" y="0"/>
                </a:moveTo>
                <a:lnTo>
                  <a:pt x="3492993" y="0"/>
                </a:lnTo>
                <a:lnTo>
                  <a:pt x="3492993" y="2794394"/>
                </a:lnTo>
                <a:lnTo>
                  <a:pt x="0" y="27943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895332" y="6462116"/>
            <a:ext cx="3499518" cy="3365900"/>
          </a:xfrm>
          <a:custGeom>
            <a:avLst/>
            <a:gdLst/>
            <a:ahLst/>
            <a:cxnLst/>
            <a:rect l="l" t="t" r="r" b="b"/>
            <a:pathLst>
              <a:path w="3499518" h="3365900">
                <a:moveTo>
                  <a:pt x="0" y="0"/>
                </a:moveTo>
                <a:lnTo>
                  <a:pt x="3499518" y="0"/>
                </a:lnTo>
                <a:lnTo>
                  <a:pt x="3499518" y="3365900"/>
                </a:lnTo>
                <a:lnTo>
                  <a:pt x="0" y="3365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6915753" y="890904"/>
            <a:ext cx="50880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924714"/>
            <a:ext cx="61704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cs typeface="Canva Sans Bold"/>
              </a:rPr>
              <a:t>ผลการพัฒนาโครงงาน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05908" y="3023042"/>
            <a:ext cx="13740765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1) ระบบสามารถทำงานได้ตามวัตถุประสงค์ที่กำหนดไว้ ดังนี้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 ทำการรายการเช่ารถตามวันเวลาที่ระบุไว้ได้ ในส่วนของผู้ใช้ User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 เพิ่มหรือแก้ไขข้อมูลรถเช่าที่อยู่ในระบบได้ ในส่วนของผู้ดูแลระบบ Admin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 จัดการข้อมูลของผู้ใช้ในระบบได้ ในส่วนของผู้ดูแลระบบ Admin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 สามารถเข้ารหัสข้อมูลสำคัญในระบบได้ เช่น รหัสผ่านของบัญชีผู้ใช้ และ รูปภาพ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34006" y="2270492"/>
            <a:ext cx="4809425" cy="480942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027700"/>
            <a:ext cx="16230600" cy="292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0"/>
              </a:lnSpc>
              <a:spcBef>
                <a:spcPct val="0"/>
              </a:spcBef>
            </a:pPr>
            <a:r>
              <a:rPr lang="en-US" sz="16150">
                <a:solidFill>
                  <a:srgbClr val="FFFFFF"/>
                </a:solidFill>
                <a:latin typeface="Poppin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8310" y="6133306"/>
            <a:ext cx="77544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spc="1679">
                <a:solidFill>
                  <a:srgbClr val="FFFFFF"/>
                </a:solidFill>
                <a:latin typeface="Poppins"/>
              </a:rPr>
              <a:t>FOR YOUR ATTENTION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078316" y="4547291"/>
            <a:ext cx="8033106" cy="5722855"/>
          </a:xfrm>
          <a:custGeom>
            <a:avLst/>
            <a:gdLst/>
            <a:ahLst/>
            <a:cxnLst/>
            <a:rect l="l" t="t" r="r" b="b"/>
            <a:pathLst>
              <a:path w="8033106" h="5722855">
                <a:moveTo>
                  <a:pt x="0" y="0"/>
                </a:moveTo>
                <a:lnTo>
                  <a:pt x="8033106" y="0"/>
                </a:lnTo>
                <a:lnTo>
                  <a:pt x="8033106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200937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553508" y="3293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9169" y="6216812"/>
            <a:ext cx="2630249" cy="2260370"/>
            <a:chOff x="0" y="0"/>
            <a:chExt cx="3506999" cy="301382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506999" cy="3013827"/>
              <a:chOff x="0" y="0"/>
              <a:chExt cx="812800" cy="698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668430" y="798798"/>
              <a:ext cx="2170139" cy="1880420"/>
            </a:xfrm>
            <a:custGeom>
              <a:avLst/>
              <a:gdLst/>
              <a:ahLst/>
              <a:cxnLst/>
              <a:rect l="l" t="t" r="r" b="b"/>
              <a:pathLst>
                <a:path w="2170139" h="1880420">
                  <a:moveTo>
                    <a:pt x="0" y="0"/>
                  </a:moveTo>
                  <a:lnTo>
                    <a:pt x="2170139" y="0"/>
                  </a:lnTo>
                  <a:lnTo>
                    <a:pt x="2170139" y="1880420"/>
                  </a:lnTo>
                  <a:lnTo>
                    <a:pt x="0" y="1880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79393" y="2035120"/>
            <a:ext cx="4353849" cy="3741589"/>
            <a:chOff x="0" y="0"/>
            <a:chExt cx="5805132" cy="498878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805132" cy="4988785"/>
              <a:chOff x="0" y="0"/>
              <a:chExt cx="812800" cy="6985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68689" y="1593763"/>
              <a:ext cx="1774240" cy="1801259"/>
            </a:xfrm>
            <a:custGeom>
              <a:avLst/>
              <a:gdLst/>
              <a:ahLst/>
              <a:cxnLst/>
              <a:rect l="l" t="t" r="r" b="b"/>
              <a:pathLst>
                <a:path w="1774240" h="1801259">
                  <a:moveTo>
                    <a:pt x="0" y="0"/>
                  </a:moveTo>
                  <a:lnTo>
                    <a:pt x="1774240" y="0"/>
                  </a:lnTo>
                  <a:lnTo>
                    <a:pt x="1774240" y="1801259"/>
                  </a:lnTo>
                  <a:lnTo>
                    <a:pt x="0" y="1801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532218" y="1395775"/>
              <a:ext cx="2197234" cy="2197234"/>
            </a:xfrm>
            <a:custGeom>
              <a:avLst/>
              <a:gdLst/>
              <a:ahLst/>
              <a:cxnLst/>
              <a:rect l="l" t="t" r="r" b="b"/>
              <a:pathLst>
                <a:path w="2197234" h="2197234">
                  <a:moveTo>
                    <a:pt x="0" y="0"/>
                  </a:moveTo>
                  <a:lnTo>
                    <a:pt x="2197234" y="0"/>
                  </a:lnTo>
                  <a:lnTo>
                    <a:pt x="2197234" y="2197235"/>
                  </a:lnTo>
                  <a:lnTo>
                    <a:pt x="0" y="2197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46909" y="2942922"/>
            <a:ext cx="6857855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Tools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Git &amp; GitHub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Postman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Database (phpMyAdmin)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Visual Studio Code (VSCode)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Eclipse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2308" y="6380256"/>
            <a:ext cx="3918699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Back-end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Spring Boot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591658" y="3217991"/>
            <a:ext cx="2630249" cy="2260370"/>
            <a:chOff x="0" y="0"/>
            <a:chExt cx="3506999" cy="301382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506999" cy="3013827"/>
              <a:chOff x="0" y="0"/>
              <a:chExt cx="812800" cy="6985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89321" y="503656"/>
              <a:ext cx="2898041" cy="1615658"/>
            </a:xfrm>
            <a:custGeom>
              <a:avLst/>
              <a:gdLst/>
              <a:ahLst/>
              <a:cxnLst/>
              <a:rect l="l" t="t" r="r" b="b"/>
              <a:pathLst>
                <a:path w="2898041" h="1615658">
                  <a:moveTo>
                    <a:pt x="0" y="0"/>
                  </a:moveTo>
                  <a:lnTo>
                    <a:pt x="2898041" y="0"/>
                  </a:lnTo>
                  <a:lnTo>
                    <a:pt x="2898041" y="1615658"/>
                  </a:lnTo>
                  <a:lnTo>
                    <a:pt x="0" y="161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731454" y="2365841"/>
            <a:ext cx="4353849" cy="3741589"/>
            <a:chOff x="0" y="0"/>
            <a:chExt cx="5805132" cy="4988785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5805132" cy="4988785"/>
              <a:chOff x="0" y="0"/>
              <a:chExt cx="812800" cy="6985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760863" y="1218128"/>
              <a:ext cx="2552529" cy="2552529"/>
            </a:xfrm>
            <a:custGeom>
              <a:avLst/>
              <a:gdLst/>
              <a:ahLst/>
              <a:cxnLst/>
              <a:rect l="l" t="t" r="r" b="b"/>
              <a:pathLst>
                <a:path w="2552529" h="2552529">
                  <a:moveTo>
                    <a:pt x="0" y="0"/>
                  </a:moveTo>
                  <a:lnTo>
                    <a:pt x="2552529" y="0"/>
                  </a:lnTo>
                  <a:lnTo>
                    <a:pt x="2552529" y="2552529"/>
                  </a:lnTo>
                  <a:lnTo>
                    <a:pt x="0" y="2552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56486" y="5776709"/>
            <a:ext cx="3142369" cy="2700473"/>
            <a:chOff x="0" y="0"/>
            <a:chExt cx="4189825" cy="360063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189825" cy="3600631"/>
              <a:chOff x="0" y="0"/>
              <a:chExt cx="812800" cy="698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355600" y="968037"/>
              <a:ext cx="3412933" cy="1664556"/>
            </a:xfrm>
            <a:custGeom>
              <a:avLst/>
              <a:gdLst/>
              <a:ahLst/>
              <a:cxnLst/>
              <a:rect l="l" t="t" r="r" b="b"/>
              <a:pathLst>
                <a:path w="3412933" h="1664556">
                  <a:moveTo>
                    <a:pt x="0" y="0"/>
                  </a:moveTo>
                  <a:lnTo>
                    <a:pt x="3412933" y="0"/>
                  </a:lnTo>
                  <a:lnTo>
                    <a:pt x="3412933" y="1664557"/>
                  </a:lnTo>
                  <a:lnTo>
                    <a:pt x="0" y="1664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b="-76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010081" y="7229411"/>
            <a:ext cx="3190589" cy="2741912"/>
            <a:chOff x="0" y="0"/>
            <a:chExt cx="4254119" cy="365588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254119" cy="3655883"/>
              <a:chOff x="0" y="0"/>
              <a:chExt cx="812800" cy="6985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914229" y="619642"/>
              <a:ext cx="2485103" cy="2416598"/>
            </a:xfrm>
            <a:custGeom>
              <a:avLst/>
              <a:gdLst/>
              <a:ahLst/>
              <a:cxnLst/>
              <a:rect l="l" t="t" r="r" b="b"/>
              <a:pathLst>
                <a:path w="2485103" h="2416598">
                  <a:moveTo>
                    <a:pt x="0" y="0"/>
                  </a:moveTo>
                  <a:lnTo>
                    <a:pt x="2485103" y="0"/>
                  </a:lnTo>
                  <a:lnTo>
                    <a:pt x="2485103" y="2416599"/>
                  </a:lnTo>
                  <a:lnTo>
                    <a:pt x="0" y="241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1946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TOOLS &amp; FRAMEWORKS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46909" y="6378231"/>
            <a:ext cx="3918699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Frameworks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Front-end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Vue.js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Quasar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066247" y="848383"/>
            <a:ext cx="2297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018348" y="2863708"/>
            <a:ext cx="2479596" cy="1382375"/>
          </a:xfrm>
          <a:custGeom>
            <a:avLst/>
            <a:gdLst/>
            <a:ahLst/>
            <a:cxnLst/>
            <a:rect l="l" t="t" r="r" b="b"/>
            <a:pathLst>
              <a:path w="2479596" h="1382375">
                <a:moveTo>
                  <a:pt x="0" y="0"/>
                </a:moveTo>
                <a:lnTo>
                  <a:pt x="2479596" y="0"/>
                </a:lnTo>
                <a:lnTo>
                  <a:pt x="2479596" y="1382374"/>
                </a:lnTo>
                <a:lnTo>
                  <a:pt x="0" y="13823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6021163" y="4720084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>
            <a:off x="6495129" y="4720084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6042895" y="7095775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H="1">
            <a:off x="6516861" y="7095775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798074" y="8547110"/>
            <a:ext cx="2920143" cy="1424213"/>
          </a:xfrm>
          <a:custGeom>
            <a:avLst/>
            <a:gdLst/>
            <a:ahLst/>
            <a:cxnLst/>
            <a:rect l="l" t="t" r="r" b="b"/>
            <a:pathLst>
              <a:path w="2920143" h="1424213">
                <a:moveTo>
                  <a:pt x="0" y="0"/>
                </a:moveTo>
                <a:lnTo>
                  <a:pt x="2920143" y="0"/>
                </a:lnTo>
                <a:lnTo>
                  <a:pt x="2920143" y="1424213"/>
                </a:lnTo>
                <a:lnTo>
                  <a:pt x="0" y="14242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76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53909" y="6095219"/>
            <a:ext cx="2108965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API</a:t>
            </a:r>
          </a:p>
        </p:txBody>
      </p:sp>
      <p:sp>
        <p:nvSpPr>
          <p:cNvPr id="18" name="AutoShape 18"/>
          <p:cNvSpPr/>
          <p:nvPr/>
        </p:nvSpPr>
        <p:spPr>
          <a:xfrm>
            <a:off x="7747279" y="6171419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H="1" flipV="1">
            <a:off x="7747279" y="6595927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225111" y="5259425"/>
            <a:ext cx="1464605" cy="509943"/>
          </a:xfrm>
          <a:custGeom>
            <a:avLst/>
            <a:gdLst/>
            <a:ahLst/>
            <a:cxnLst/>
            <a:rect l="l" t="t" r="r" b="b"/>
            <a:pathLst>
              <a:path w="1464605" h="509943">
                <a:moveTo>
                  <a:pt x="0" y="0"/>
                </a:moveTo>
                <a:lnTo>
                  <a:pt x="1464605" y="0"/>
                </a:lnTo>
                <a:lnTo>
                  <a:pt x="1464605" y="509942"/>
                </a:lnTo>
                <a:lnTo>
                  <a:pt x="0" y="509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239" t="-67492" r="-21758" b="-699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1799744" y="6171419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11799744" y="6595927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881496" y="7347646"/>
            <a:ext cx="1664975" cy="1442697"/>
          </a:xfrm>
          <a:custGeom>
            <a:avLst/>
            <a:gdLst/>
            <a:ahLst/>
            <a:cxnLst/>
            <a:rect l="l" t="t" r="r" b="b"/>
            <a:pathLst>
              <a:path w="1664975" h="1442697">
                <a:moveTo>
                  <a:pt x="0" y="0"/>
                </a:moveTo>
                <a:lnTo>
                  <a:pt x="1664975" y="0"/>
                </a:lnTo>
                <a:lnTo>
                  <a:pt x="1664975" y="1442698"/>
                </a:lnTo>
                <a:lnTo>
                  <a:pt x="0" y="14426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3873530" y="4534727"/>
            <a:ext cx="3459685" cy="1141900"/>
          </a:xfrm>
          <a:custGeom>
            <a:avLst/>
            <a:gdLst/>
            <a:ahLst/>
            <a:cxnLst/>
            <a:rect l="l" t="t" r="r" b="b"/>
            <a:pathLst>
              <a:path w="3459685" h="1141900">
                <a:moveTo>
                  <a:pt x="0" y="0"/>
                </a:moveTo>
                <a:lnTo>
                  <a:pt x="3459686" y="0"/>
                </a:lnTo>
                <a:lnTo>
                  <a:pt x="3459686" y="1141900"/>
                </a:lnTo>
                <a:lnTo>
                  <a:pt x="0" y="1141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03663" y="6095219"/>
            <a:ext cx="2108965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BACK-END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42325" y="6073487"/>
            <a:ext cx="2343317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FRONT-END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62615" y="848383"/>
            <a:ext cx="2370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42378" y="3555617"/>
            <a:ext cx="4499272" cy="2508344"/>
          </a:xfrm>
          <a:custGeom>
            <a:avLst/>
            <a:gdLst/>
            <a:ahLst/>
            <a:cxnLst/>
            <a:rect l="l" t="t" r="r" b="b"/>
            <a:pathLst>
              <a:path w="4499272" h="2508344">
                <a:moveTo>
                  <a:pt x="0" y="0"/>
                </a:moveTo>
                <a:lnTo>
                  <a:pt x="4499271" y="0"/>
                </a:lnTo>
                <a:lnTo>
                  <a:pt x="4499271" y="2508344"/>
                </a:lnTo>
                <a:lnTo>
                  <a:pt x="0" y="250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228821" y="2995534"/>
            <a:ext cx="12499864" cy="6472262"/>
          </a:xfrm>
          <a:custGeom>
            <a:avLst/>
            <a:gdLst/>
            <a:ahLst/>
            <a:cxnLst/>
            <a:rect l="l" t="t" r="r" b="b"/>
            <a:pathLst>
              <a:path w="12499864" h="6472262">
                <a:moveTo>
                  <a:pt x="0" y="0"/>
                </a:moveTo>
                <a:lnTo>
                  <a:pt x="12499864" y="0"/>
                </a:lnTo>
                <a:lnTo>
                  <a:pt x="12499864" y="6472262"/>
                </a:lnTo>
                <a:lnTo>
                  <a:pt x="0" y="6472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DATABASE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55888" y="848383"/>
            <a:ext cx="2505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2906" y="3612771"/>
            <a:ext cx="3180335" cy="3180335"/>
          </a:xfrm>
          <a:custGeom>
            <a:avLst/>
            <a:gdLst/>
            <a:ahLst/>
            <a:cxnLst/>
            <a:rect l="l" t="t" r="r" b="b"/>
            <a:pathLst>
              <a:path w="3180335" h="3180335">
                <a:moveTo>
                  <a:pt x="0" y="0"/>
                </a:moveTo>
                <a:lnTo>
                  <a:pt x="3180335" y="0"/>
                </a:lnTo>
                <a:lnTo>
                  <a:pt x="3180335" y="3180335"/>
                </a:lnTo>
                <a:lnTo>
                  <a:pt x="0" y="3180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881451" y="3651737"/>
            <a:ext cx="3024471" cy="3024471"/>
          </a:xfrm>
          <a:custGeom>
            <a:avLst/>
            <a:gdLst/>
            <a:ahLst/>
            <a:cxnLst/>
            <a:rect l="l" t="t" r="r" b="b"/>
            <a:pathLst>
              <a:path w="3024471" h="3024471">
                <a:moveTo>
                  <a:pt x="0" y="0"/>
                </a:moveTo>
                <a:lnTo>
                  <a:pt x="3024471" y="0"/>
                </a:lnTo>
                <a:lnTo>
                  <a:pt x="3024471" y="3024471"/>
                </a:lnTo>
                <a:lnTo>
                  <a:pt x="0" y="30244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2477558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163050" y="1702750"/>
            <a:ext cx="22768" cy="80738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330124" y="7286204"/>
            <a:ext cx="14658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ADMIN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29806" y="7247238"/>
            <a:ext cx="11277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50531" y="848383"/>
            <a:ext cx="2612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9822" y="3979293"/>
            <a:ext cx="505027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ดูรายการเช่ารถ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ดูรายการรถเช่าที่ให้บริหาร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แก้ไขข้อมูลส่วนตัว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76877" y="3979293"/>
            <a:ext cx="504348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จัดการรายการเช่ารถ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ดูประวัติการเช่ารถของลูกค้า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ตรวจสอบและจัดการรายชื่อลูกค้าในระบบ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5376" y="2871709"/>
            <a:ext cx="13397248" cy="6363152"/>
          </a:xfrm>
          <a:custGeom>
            <a:avLst/>
            <a:gdLst/>
            <a:ahLst/>
            <a:cxnLst/>
            <a:rect l="l" t="t" r="r" b="b"/>
            <a:pathLst>
              <a:path w="13397248" h="6363152">
                <a:moveTo>
                  <a:pt x="0" y="0"/>
                </a:moveTo>
                <a:lnTo>
                  <a:pt x="13397248" y="0"/>
                </a:lnTo>
                <a:lnTo>
                  <a:pt x="13397248" y="6363152"/>
                </a:lnTo>
                <a:lnTo>
                  <a:pt x="0" y="636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HOME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53567" y="848383"/>
            <a:ext cx="2551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1161</Words>
  <Application>Microsoft Office PowerPoint</Application>
  <PresentationFormat>Custom</PresentationFormat>
  <Paragraphs>208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Arial</vt:lpstr>
      <vt:lpstr>Canva Sans</vt:lpstr>
      <vt:lpstr>Canva Sans Bold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CarRentalSystem_Presentation</dc:title>
  <cp:lastModifiedBy>Nared Fuengverojsakul</cp:lastModifiedBy>
  <cp:revision>2</cp:revision>
  <dcterms:created xsi:type="dcterms:W3CDTF">2006-08-16T00:00:00Z</dcterms:created>
  <dcterms:modified xsi:type="dcterms:W3CDTF">2023-11-04T21:22:48Z</dcterms:modified>
  <dc:identifier>DAFzAJJ6-ME</dc:identifier>
</cp:coreProperties>
</file>